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PT Sans Narrow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ghtslaw.com/bks/selaw2/selaw2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Hamilton County Department of Education 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Assistive Technology Department 2017-2018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Assistive Technology Definition</a:t>
            </a:r>
            <a:endParaRPr sz="180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908775"/>
            <a:ext cx="8520600" cy="3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00"/>
                </a:solidFill>
                <a:highlight>
                  <a:srgbClr val="FFFFFF"/>
                </a:highlight>
              </a:rPr>
              <a:t>IDEA defines an 'assistive technology device' as</a:t>
            </a: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...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any item, piece of equipment, or product system, whether acquired commercially off the shelf, modified, or customized, that is used to increase, maintain, or improve functional capabilities of a child with a disability. (20 U.S.C. 1401(1))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00"/>
                </a:solidFill>
                <a:highlight>
                  <a:srgbClr val="FFFFFF"/>
                </a:highlight>
              </a:rPr>
              <a:t>IDEA defines an 'assistive technology service' as</a:t>
            </a: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...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any service that directly assists a child with a disability in the selection, acquisition, or use of an assistive technology device. Such term includes -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(A) the evaluation...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(B) purchasing, leasing, or otherwise providing for the acquisition of assistive technology devices...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(C) selecting, designing, fitting, customizing, adapting, applying, maintaining, repairing, or replacing...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(D) coordinating and using other therapies, interventions, or services with assistive technology devices...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(D) training or technical assistance for such child, or ...the family of such child...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(F) training or technical assistance for professionals... (20 U.S.C. 1401(2))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IDEA 2004, </a:t>
            </a:r>
            <a:r>
              <a:rPr lang="en" sz="800">
                <a:solidFill>
                  <a:srgbClr val="000099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Wrightslaw: Special Education Law, 2nd Edition</a:t>
            </a: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, p. 49.</a:t>
            </a: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</a:rPr>
              <a:t>- See more at: http://www.wrightslaw.com/info/atech.index.htm#sthash.pFMhaVP6.dpuf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Who are we?</a:t>
            </a:r>
            <a:endParaRPr sz="480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/>
              <a:t>Our team is comprised of speech and language therapists, exceptional education teachers, and a technology coordinator who work in conjunction with vision specialists, occupational therapists, and physical therapists and exceptional education teachers. </a:t>
            </a:r>
            <a:endParaRPr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01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do we do?</a:t>
            </a:r>
            <a:endParaRPr sz="480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Provide exceptional education program support for system wide classes</a:t>
            </a:r>
            <a:endParaRPr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Provide exceptional education program support for direct service providers</a:t>
            </a:r>
            <a:endParaRPr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Provide augmentative communication strategies for children with language disorders</a:t>
            </a:r>
            <a:endParaRPr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Provide suggestions for educational environmental access for children with mobility impairments</a:t>
            </a:r>
            <a:endParaRPr b="1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Provide assistive technology consultations/assessments for children who are referred by IEP team decisions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based AT services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>
                <a:solidFill>
                  <a:srgbClr val="666666"/>
                </a:solidFill>
                <a:highlight>
                  <a:srgbClr val="FAFAFA"/>
                </a:highlight>
              </a:rPr>
              <a:t>Workplace accommodations</a:t>
            </a:r>
            <a:endParaRPr b="1">
              <a:solidFill>
                <a:srgbClr val="666666"/>
              </a:solidFill>
              <a:highlight>
                <a:srgbClr val="FAFAFA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 b="1">
                <a:solidFill>
                  <a:srgbClr val="666666"/>
                </a:solidFill>
                <a:highlight>
                  <a:srgbClr val="FAFAFA"/>
                </a:highlight>
              </a:rPr>
              <a:t>Employment services</a:t>
            </a:r>
            <a:endParaRPr b="1">
              <a:solidFill>
                <a:srgbClr val="666666"/>
              </a:solidFill>
              <a:highlight>
                <a:srgbClr val="FAFAFA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 b="1">
                <a:solidFill>
                  <a:srgbClr val="666666"/>
                </a:solidFill>
                <a:highlight>
                  <a:srgbClr val="FAFAFA"/>
                </a:highlight>
              </a:rPr>
              <a:t>Device loan and reuse</a:t>
            </a:r>
            <a:endParaRPr b="1">
              <a:solidFill>
                <a:srgbClr val="666666"/>
              </a:solidFill>
              <a:highlight>
                <a:srgbClr val="FAFAFA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 b="1">
                <a:solidFill>
                  <a:srgbClr val="666666"/>
                </a:solidFill>
                <a:highlight>
                  <a:srgbClr val="FAFAFA"/>
                </a:highlight>
              </a:rPr>
              <a:t>Product custom design</a:t>
            </a:r>
            <a:endParaRPr b="1">
              <a:solidFill>
                <a:srgbClr val="666666"/>
              </a:solidFill>
              <a:highlight>
                <a:srgbClr val="FAFAFA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 b="1">
                <a:solidFill>
                  <a:srgbClr val="666666"/>
                </a:solidFill>
                <a:highlight>
                  <a:srgbClr val="FAFAFA"/>
                </a:highlight>
              </a:rPr>
              <a:t>Life skills such as cooking</a:t>
            </a:r>
            <a:endParaRPr b="1">
              <a:solidFill>
                <a:srgbClr val="666666"/>
              </a:solidFill>
              <a:highlight>
                <a:srgbClr val="FAFAFA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 b="1">
                <a:solidFill>
                  <a:srgbClr val="666666"/>
                </a:solidFill>
                <a:highlight>
                  <a:srgbClr val="FAFAFA"/>
                </a:highlight>
              </a:rPr>
              <a:t>Training for devices and software</a:t>
            </a:r>
            <a:endParaRPr b="1">
              <a:solidFill>
                <a:srgbClr val="666666"/>
              </a:solidFill>
              <a:highlight>
                <a:srgbClr val="FAFAFA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 b="1">
                <a:solidFill>
                  <a:srgbClr val="666666"/>
                </a:solidFill>
                <a:highlight>
                  <a:srgbClr val="FAFAFA"/>
                </a:highlight>
              </a:rPr>
              <a:t>Evaluation and consultation involving various professional vendors</a:t>
            </a:r>
            <a:endParaRPr b="1">
              <a:solidFill>
                <a:srgbClr val="666666"/>
              </a:solidFill>
              <a:highlight>
                <a:srgbClr val="FAFAFA"/>
              </a:highlight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 b="1">
                <a:solidFill>
                  <a:srgbClr val="666666"/>
                </a:solidFill>
                <a:highlight>
                  <a:srgbClr val="FAFAFA"/>
                </a:highlight>
              </a:rPr>
              <a:t>Low vision services</a:t>
            </a:r>
            <a:endParaRPr b="1">
              <a:solidFill>
                <a:srgbClr val="666666"/>
              </a:solidFill>
              <a:highlight>
                <a:srgbClr val="FAFAFA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Assistive technology assessments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b="1">
                <a:solidFill>
                  <a:srgbClr val="000000"/>
                </a:solidFill>
              </a:rPr>
              <a:t>Document and process teacher/parent referrals for assistive technology assessment</a:t>
            </a:r>
            <a:endParaRPr sz="1400" b="1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b="1">
                <a:solidFill>
                  <a:srgbClr val="000000"/>
                </a:solidFill>
              </a:rPr>
              <a:t>Schedule and provide assessment with specific teachers and students</a:t>
            </a:r>
            <a:endParaRPr sz="1400" b="1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b="1">
                <a:solidFill>
                  <a:srgbClr val="000000"/>
                </a:solidFill>
              </a:rPr>
              <a:t>Consult with teachers and specialists regarding student needs</a:t>
            </a:r>
            <a:endParaRPr sz="1400" b="1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b="1">
                <a:solidFill>
                  <a:srgbClr val="000000"/>
                </a:solidFill>
              </a:rPr>
              <a:t>Observe student within his/her classroom environment</a:t>
            </a:r>
            <a:endParaRPr sz="1400" b="1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b="1">
                <a:solidFill>
                  <a:srgbClr val="000000"/>
                </a:solidFill>
              </a:rPr>
              <a:t>Develop written report of assessment findings</a:t>
            </a:r>
            <a:endParaRPr sz="1400" b="1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b="1">
                <a:solidFill>
                  <a:srgbClr val="000000"/>
                </a:solidFill>
              </a:rPr>
              <a:t>Attend the IEP meeting to share the results of the report with staff/parent or guardian</a:t>
            </a:r>
            <a:endParaRPr sz="1400" b="1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b="1">
                <a:solidFill>
                  <a:srgbClr val="000000"/>
                </a:solidFill>
              </a:rPr>
              <a:t>Assist in the development of goals and objectives as related to assistive technology</a:t>
            </a:r>
            <a:endParaRPr sz="1400" b="1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b="1">
                <a:solidFill>
                  <a:srgbClr val="000000"/>
                </a:solidFill>
              </a:rPr>
              <a:t>Secure necessary materials/equipment, deliver to classroom, and provide training   regarding the use of device</a:t>
            </a:r>
            <a:endParaRPr sz="1400" b="1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b="1">
                <a:solidFill>
                  <a:srgbClr val="000000"/>
                </a:solidFill>
              </a:rPr>
              <a:t>Provide ongoing observations/follow-ups to determine the effectiveness of the device/strategies</a:t>
            </a:r>
            <a:endParaRPr sz="1400" b="1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Exceptional education program support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Provide training and consultation to teachers regarding technological devices and software within the classroom </a:t>
            </a:r>
            <a:endParaRPr b="1"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Provide on-site troubleshooting for technology within the classroom</a:t>
            </a:r>
            <a:endParaRPr b="1"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Demonstrate effective implementation strategies for technology within the classroom</a:t>
            </a:r>
            <a:endParaRPr b="1"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Analyze individual student goals/objectives and lesson plans to demonstrate the use of technology in the classroom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equipment in our programs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125" y="1289725"/>
            <a:ext cx="158115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708" y="1289720"/>
            <a:ext cx="1313425" cy="13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778538"/>
            <a:ext cx="1250568" cy="15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2284" y="2816612"/>
            <a:ext cx="1609100" cy="143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morning schedule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9100" y="1289725"/>
            <a:ext cx="1689978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quick start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51895" y="1289725"/>
            <a:ext cx="1367589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go talk devic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06475" y="2676875"/>
            <a:ext cx="1440375" cy="171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67138" y="1289725"/>
            <a:ext cx="1313425" cy="13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46850" y="2740447"/>
            <a:ext cx="1126722" cy="15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28250" y="1289724"/>
            <a:ext cx="1367575" cy="109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86525" y="2879588"/>
            <a:ext cx="2345402" cy="13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for Speech and Language Disorders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Complete AAC (Augmentative Alternative Communication) Evaluations for individual students</a:t>
            </a:r>
            <a:endParaRPr b="1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Design AAC systems and supports for individual students and academic programs to include low and high tech capabilities</a:t>
            </a:r>
            <a:endParaRPr b="1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Provide training and support for teachers/school staff/parents using a variety of  communication strategies and support systems</a:t>
            </a:r>
            <a:endParaRPr b="1"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Provide training and support for the use of various voice output devices 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576</Words>
  <Application>Microsoft Office PowerPoint</Application>
  <PresentationFormat>On-screen Show (16:9)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Open Sans</vt:lpstr>
      <vt:lpstr>PT Sans Narrow</vt:lpstr>
      <vt:lpstr>Tropic</vt:lpstr>
      <vt:lpstr>Hamilton County Department of Education </vt:lpstr>
      <vt:lpstr>Assistive Technology Definition</vt:lpstr>
      <vt:lpstr>Who are we?</vt:lpstr>
      <vt:lpstr>What do we do?</vt:lpstr>
      <vt:lpstr>Community based AT services</vt:lpstr>
      <vt:lpstr>Assistive technology assessments</vt:lpstr>
      <vt:lpstr>Exceptional education program support</vt:lpstr>
      <vt:lpstr>Examples of equipment in our programs</vt:lpstr>
      <vt:lpstr>Support for Speech and Language Disorders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 County Department of Education</dc:title>
  <dc:creator>emily</dc:creator>
  <cp:lastModifiedBy>CAC Staff</cp:lastModifiedBy>
  <cp:revision>2</cp:revision>
  <dcterms:modified xsi:type="dcterms:W3CDTF">2018-04-24T15:37:14Z</dcterms:modified>
</cp:coreProperties>
</file>